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60"/>
  </p:normalViewPr>
  <p:slideViewPr>
    <p:cSldViewPr>
      <p:cViewPr varScale="1">
        <p:scale>
          <a:sx n="87" d="100"/>
          <a:sy n="87" d="100"/>
        </p:scale>
        <p:origin x="-147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8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9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1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6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8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5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4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3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8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ECF-76B3-4285-8CF8-B3AD5C96ACEF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17556-A22E-45A8-B45B-93EF971B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loudwards.net/dashlane-revie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762000"/>
          </a:xfrm>
        </p:spPr>
        <p:txBody>
          <a:bodyPr/>
          <a:lstStyle/>
          <a:p>
            <a:r>
              <a:rPr lang="en-US" dirty="0" err="1" smtClean="0"/>
              <a:t>Dashlane</a:t>
            </a:r>
            <a:r>
              <a:rPr lang="en-US" dirty="0" smtClean="0"/>
              <a:t> Password Manager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6400800" cy="457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AU / PC Club Presentation – Feb. 19, 2020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752600"/>
            <a:ext cx="64008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Outline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Market Presence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Pro’s &amp; Con’s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Strengths &amp; </a:t>
            </a:r>
            <a:r>
              <a:rPr lang="en-US" sz="2800" dirty="0" smtClean="0"/>
              <a:t>Weaknesses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Features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How to </a:t>
            </a:r>
            <a:r>
              <a:rPr lang="en-US" sz="2800" dirty="0" smtClean="0"/>
              <a:t>install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Practical Examples &amp; </a:t>
            </a:r>
            <a:r>
              <a:rPr lang="en-US" sz="2800" dirty="0" smtClean="0"/>
              <a:t>PW  </a:t>
            </a:r>
            <a:r>
              <a:rPr lang="en-US" sz="2800" dirty="0" smtClean="0"/>
              <a:t>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23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9800"/>
            <a:ext cx="6248400" cy="457200"/>
          </a:xfrm>
        </p:spPr>
        <p:txBody>
          <a:bodyPr>
            <a:normAutofit/>
          </a:bodyPr>
          <a:lstStyle/>
          <a:p>
            <a:pPr algn="l"/>
            <a:r>
              <a:rPr lang="en-US" sz="1400" dirty="0" smtClean="0">
                <a:hlinkClick r:id="rId2"/>
              </a:rPr>
              <a:t> Source:  URL:     https://www.cloudwards.net/dashlane-review/</a:t>
            </a:r>
            <a:endParaRPr lang="en-US" sz="1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143000"/>
            <a:ext cx="8229600" cy="426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90800" y="2286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HIGH FUNCTION _ </a:t>
            </a:r>
            <a:r>
              <a:rPr lang="en-US" sz="2000" b="1" dirty="0" smtClean="0"/>
              <a:t>MANY FEATURE’s </a:t>
            </a:r>
            <a:r>
              <a:rPr lang="en-US" sz="2000" b="1" dirty="0" smtClean="0"/>
              <a:t>PASSWORD MANAGER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3846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" y="609600"/>
            <a:ext cx="85820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50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511143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49586"/>
            <a:ext cx="8763000" cy="5376578"/>
          </a:xfrm>
        </p:spPr>
        <p:txBody>
          <a:bodyPr>
            <a:normAutofit fontScale="47500" lnSpcReduction="20000"/>
          </a:bodyPr>
          <a:lstStyle/>
          <a:p>
            <a:r>
              <a:rPr lang="en-US" b="1" u="sng" dirty="0" smtClean="0"/>
              <a:t>PROs</a:t>
            </a:r>
            <a:endParaRPr lang="en-US" sz="2400" dirty="0"/>
          </a:p>
          <a:p>
            <a:pPr lvl="0"/>
            <a:r>
              <a:rPr lang="en-US" dirty="0"/>
              <a:t>PC Based software app – </a:t>
            </a:r>
            <a:r>
              <a:rPr lang="en-US" dirty="0" smtClean="0"/>
              <a:t>Provides Privacy </a:t>
            </a:r>
            <a:r>
              <a:rPr lang="en-US" dirty="0"/>
              <a:t>and Security</a:t>
            </a:r>
            <a:endParaRPr lang="en-US" sz="2400" dirty="0"/>
          </a:p>
          <a:p>
            <a:pPr lvl="0"/>
            <a:r>
              <a:rPr lang="en-US" dirty="0"/>
              <a:t>FREE &amp; Fee Based versions</a:t>
            </a:r>
            <a:endParaRPr lang="en-US" sz="2400" dirty="0"/>
          </a:p>
          <a:p>
            <a:pPr lvl="0"/>
            <a:r>
              <a:rPr lang="en-US" dirty="0"/>
              <a:t>Requires your MASTER PASSWORD to activate &amp; view your each web access site PW</a:t>
            </a:r>
            <a:endParaRPr lang="en-US" sz="2400" dirty="0"/>
          </a:p>
          <a:p>
            <a:pPr lvl="0"/>
            <a:r>
              <a:rPr lang="en-US" dirty="0"/>
              <a:t>Allows User editing – Helpful for CUSTOM NAMES</a:t>
            </a:r>
            <a:endParaRPr lang="en-US" sz="2400" dirty="0"/>
          </a:p>
          <a:p>
            <a:pPr lvl="1"/>
            <a:r>
              <a:rPr lang="en-US" dirty="0"/>
              <a:t>Easy to edit existing app icons</a:t>
            </a:r>
            <a:endParaRPr lang="en-US" sz="2000" dirty="0"/>
          </a:p>
          <a:p>
            <a:pPr lvl="0"/>
            <a:r>
              <a:rPr lang="en-US" dirty="0"/>
              <a:t>Provides many </a:t>
            </a:r>
            <a:r>
              <a:rPr lang="en-US" dirty="0" smtClean="0"/>
              <a:t>ICONS </a:t>
            </a:r>
            <a:r>
              <a:rPr lang="en-US" dirty="0"/>
              <a:t>for quick finding – </a:t>
            </a:r>
            <a:r>
              <a:rPr lang="en-US" dirty="0" err="1"/>
              <a:t>ie</a:t>
            </a:r>
            <a:r>
              <a:rPr lang="en-US" dirty="0"/>
              <a:t>, Amazon, Google, Fidelity, Walgreens</a:t>
            </a:r>
            <a:endParaRPr lang="en-US" sz="2400" dirty="0"/>
          </a:p>
          <a:p>
            <a:pPr lvl="1"/>
            <a:r>
              <a:rPr lang="en-US" dirty="0"/>
              <a:t>All apps are ALPHA Sorted automatically (in a PW encrypted Vault)</a:t>
            </a:r>
            <a:endParaRPr lang="en-US" sz="2000" dirty="0"/>
          </a:p>
          <a:p>
            <a:pPr lvl="0"/>
            <a:r>
              <a:rPr lang="en-US" u="sng" dirty="0"/>
              <a:t>MUST OPEN WITH A PASSWORD TO ACTIVATE at START UP or AFTER CLOSING</a:t>
            </a:r>
            <a:endParaRPr lang="en-US" sz="2400" dirty="0"/>
          </a:p>
          <a:p>
            <a:pPr lvl="0"/>
            <a:r>
              <a:rPr lang="en-US" dirty="0"/>
              <a:t>Reasonable learning curve</a:t>
            </a:r>
            <a:endParaRPr lang="en-US" sz="2400" dirty="0"/>
          </a:p>
          <a:p>
            <a:pPr lvl="0"/>
            <a:r>
              <a:rPr lang="en-US" dirty="0"/>
              <a:t>Few usage issues</a:t>
            </a:r>
            <a:endParaRPr lang="en-US" sz="2400" dirty="0"/>
          </a:p>
          <a:p>
            <a:pPr lvl="0"/>
            <a:r>
              <a:rPr lang="en-US" dirty="0"/>
              <a:t>Works well for about + 90% of apps selected</a:t>
            </a:r>
            <a:endParaRPr lang="en-US" sz="2400" dirty="0"/>
          </a:p>
          <a:p>
            <a:pPr lvl="1"/>
            <a:r>
              <a:rPr lang="en-US" dirty="0"/>
              <a:t>Some sites have security measures to prevent auto log-in</a:t>
            </a:r>
            <a:endParaRPr lang="en-US" sz="2000" dirty="0"/>
          </a:p>
          <a:p>
            <a:pPr lvl="2"/>
            <a:r>
              <a:rPr lang="en-US" dirty="0"/>
              <a:t>Examples are banks &amp; financial institutions (constantly changing)</a:t>
            </a:r>
            <a:endParaRPr lang="en-US" sz="1800" dirty="0"/>
          </a:p>
          <a:p>
            <a:pPr lvl="0"/>
            <a:r>
              <a:rPr lang="en-US" sz="3600" i="1" u="sng" dirty="0" smtClean="0"/>
              <a:t>Allows </a:t>
            </a:r>
            <a:r>
              <a:rPr lang="en-US" sz="3600" i="1" u="sng" dirty="0"/>
              <a:t>for Web </a:t>
            </a:r>
            <a:r>
              <a:rPr lang="en-US" sz="3600" i="1" u="sng" dirty="0" smtClean="0"/>
              <a:t>“Form Fill”  info </a:t>
            </a:r>
            <a:r>
              <a:rPr lang="en-US" sz="3600" i="1" u="sng" dirty="0"/>
              <a:t>storage</a:t>
            </a:r>
            <a:r>
              <a:rPr lang="en-US" dirty="0"/>
              <a:t> (name, address, credit card, web purchase receipts)</a:t>
            </a:r>
            <a:endParaRPr lang="en-US" sz="2400" dirty="0"/>
          </a:p>
          <a:p>
            <a:r>
              <a:rPr lang="en-US" dirty="0"/>
              <a:t> </a:t>
            </a:r>
            <a:endParaRPr lang="en-US" sz="2400" dirty="0"/>
          </a:p>
          <a:p>
            <a:r>
              <a:rPr lang="en-US" sz="3400" b="1" u="sng" dirty="0"/>
              <a:t>CONs</a:t>
            </a:r>
            <a:endParaRPr lang="en-US" sz="3400" b="1" dirty="0"/>
          </a:p>
          <a:p>
            <a:pPr lvl="0"/>
            <a:r>
              <a:rPr lang="en-US" i="1" dirty="0"/>
              <a:t>Learning </a:t>
            </a:r>
            <a:r>
              <a:rPr lang="en-US" i="1" dirty="0" smtClean="0"/>
              <a:t>Curve</a:t>
            </a:r>
          </a:p>
          <a:p>
            <a:pPr lvl="0"/>
            <a:endParaRPr lang="en-US" sz="2400" dirty="0"/>
          </a:p>
          <a:p>
            <a:pPr lvl="0"/>
            <a:r>
              <a:rPr lang="en-US" dirty="0"/>
              <a:t>Some Applications may not accept auto log-in or create difficulty to work easily</a:t>
            </a:r>
            <a:endParaRPr lang="en-US" sz="2400" dirty="0"/>
          </a:p>
          <a:p>
            <a:pPr lvl="1"/>
            <a:r>
              <a:rPr lang="en-US" dirty="0"/>
              <a:t>How to determine “what’s wrong” – “why won’t it work</a:t>
            </a:r>
            <a:r>
              <a:rPr lang="en-US" dirty="0" smtClean="0"/>
              <a:t>?”</a:t>
            </a:r>
          </a:p>
          <a:p>
            <a:pPr lvl="1"/>
            <a:endParaRPr lang="en-US" sz="2000" dirty="0"/>
          </a:p>
          <a:p>
            <a:pPr lvl="0"/>
            <a:r>
              <a:rPr lang="en-US" dirty="0" err="1" smtClean="0"/>
              <a:t>Dashlane</a:t>
            </a:r>
            <a:r>
              <a:rPr lang="en-US" dirty="0" smtClean="0"/>
              <a:t> USER Support (3 options) - EMAIL / - </a:t>
            </a:r>
            <a:r>
              <a:rPr lang="en-US" sz="2900" dirty="0" smtClean="0"/>
              <a:t>WEBSITE Q&amp;A / CHAT (online) – M to F </a:t>
            </a:r>
            <a:r>
              <a:rPr lang="en-US" dirty="0" smtClean="0"/>
              <a:t>/ </a:t>
            </a:r>
            <a:r>
              <a:rPr lang="en-US" sz="2900" dirty="0" smtClean="0"/>
              <a:t>NO Phone Support</a:t>
            </a:r>
            <a:endParaRPr lang="en-US" sz="2900" dirty="0"/>
          </a:p>
        </p:txBody>
      </p:sp>
      <p:sp>
        <p:nvSpPr>
          <p:cNvPr id="4" name="Rectangle 3"/>
          <p:cNvSpPr/>
          <p:nvPr/>
        </p:nvSpPr>
        <p:spPr>
          <a:xfrm>
            <a:off x="1981200" y="164810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DASHLANE – PRO’s &amp; CON’s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554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1090613"/>
            <a:ext cx="80200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301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Dashlane</a:t>
            </a:r>
            <a:r>
              <a:rPr lang="en-US" dirty="0" smtClean="0"/>
              <a:t> Features Overview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419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3429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031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How do you find &amp; Install </a:t>
            </a:r>
            <a:r>
              <a:rPr lang="en-US" sz="2800" b="1" dirty="0" err="1" smtClean="0"/>
              <a:t>Dashlane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43000"/>
            <a:ext cx="6172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0522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Password Examples – How to Organize</a:t>
            </a:r>
            <a:endParaRPr lang="en-US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914398"/>
            <a:ext cx="3733800" cy="579120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1257" y="997088"/>
            <a:ext cx="2590800" cy="563231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Hackensack Meridian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Neurology Group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United Healthcare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Google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Amazon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Acme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Apple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Rockland Electric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Quest Diagnostics?</a:t>
            </a:r>
            <a:endParaRPr lang="en-US" dirty="0" smtClean="0"/>
          </a:p>
          <a:p>
            <a:r>
              <a:rPr lang="en-US" dirty="0" smtClean="0"/>
              <a:t>=========</a:t>
            </a:r>
          </a:p>
          <a:p>
            <a:r>
              <a:rPr lang="en-US" dirty="0" smtClean="0"/>
              <a:t>  Jerry</a:t>
            </a:r>
          </a:p>
          <a:p>
            <a:r>
              <a:rPr lang="en-US" dirty="0" smtClean="0"/>
              <a:t>  Joan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133600"/>
            <a:ext cx="26955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34" y="3249448"/>
            <a:ext cx="3100388" cy="63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829" y="3886200"/>
            <a:ext cx="322217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758542"/>
            <a:ext cx="2971800" cy="870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829" y="1480456"/>
            <a:ext cx="2678905" cy="576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6511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232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Dashlane Password Manager</vt:lpstr>
      <vt:lpstr> Source:  URL:     https://www.cloudwards.net/dashlane-review/</vt:lpstr>
      <vt:lpstr>PowerPoint Presentation</vt:lpstr>
      <vt:lpstr> </vt:lpstr>
      <vt:lpstr>PowerPoint Presentation</vt:lpstr>
      <vt:lpstr>Dashlane Features Overview</vt:lpstr>
      <vt:lpstr>How do you find &amp; Install Dashlane?</vt:lpstr>
      <vt:lpstr>Password Examples – How to Organize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Dashlane Password Manager</dc:title>
  <dc:creator>Jerry Lynch</dc:creator>
  <cp:lastModifiedBy>Jerry Lynch</cp:lastModifiedBy>
  <cp:revision>14</cp:revision>
  <dcterms:created xsi:type="dcterms:W3CDTF">2020-02-11T22:45:09Z</dcterms:created>
  <dcterms:modified xsi:type="dcterms:W3CDTF">2020-02-13T19:16:36Z</dcterms:modified>
</cp:coreProperties>
</file>